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49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3162651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14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15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ночью осадки (дождь, снег), днем дождь, гроза. Ветер северо-западный, северный ночью 4-9, днем 9-14 м/с. Температура воздуха ночью заморозки 0-2 градуса, днем 10-12 тепла.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16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15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облачность, без осадков. Ветер северо-восточный 4-9 м/с.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заморозки 1-3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79754" y="342000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79908" y="2461097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51F7DD14-F889-DE37-2163-735AE0814C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4751630"/>
              </p:ext>
            </p:extLst>
          </p:nvPr>
        </p:nvGraphicFramePr>
        <p:xfrm>
          <a:off x="5066045" y="4162232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21662</TotalTime>
  <Words>635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4312</cp:revision>
  <cp:lastPrinted>2021-10-14T11:15:53Z</cp:lastPrinted>
  <dcterms:created xsi:type="dcterms:W3CDTF">2018-03-27T06:03:00Z</dcterms:created>
  <dcterms:modified xsi:type="dcterms:W3CDTF">2026-05-14T07:57:24Z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